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2" r:id="rId4"/>
    <p:sldId id="263" r:id="rId5"/>
    <p:sldId id="266" r:id="rId6"/>
    <p:sldId id="264" r:id="rId7"/>
    <p:sldId id="271" r:id="rId8"/>
    <p:sldId id="273" r:id="rId9"/>
    <p:sldId id="268" r:id="rId10"/>
    <p:sldId id="274" r:id="rId11"/>
    <p:sldId id="269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9" autoAdjust="0"/>
    <p:restoredTop sz="90720" autoAdjust="0"/>
  </p:normalViewPr>
  <p:slideViewPr>
    <p:cSldViewPr>
      <p:cViewPr varScale="1">
        <p:scale>
          <a:sx n="97" d="100"/>
          <a:sy n="97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022" y="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rochure%20PDF.pdf" TargetMode="External"/><Relationship Id="rId2" Type="http://schemas.openxmlformats.org/officeDocument/2006/relationships/hyperlink" Target="http://www.clackamas.edu/event-serv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acility%20Use%20and%20Custodial%20Fees%20For%20Profit.pdf" TargetMode="External"/><Relationship Id="rId2" Type="http://schemas.openxmlformats.org/officeDocument/2006/relationships/hyperlink" Target="Facility%20Use%20and%20Custodial%20Fees%20Nonprofit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Facility%20Use%20and%20Custodial%20Fees%20Film-photography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Event%20Criteria%20for%20Sponsored-Hosted-Internal-External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Quick%20View%20Process%20for%20Event%20Types.pd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osted%20Event%20Request%20Form.pdf" TargetMode="External"/><Relationship Id="rId2" Type="http://schemas.openxmlformats.org/officeDocument/2006/relationships/hyperlink" Target="Sponsored%20Event%20Request%20Form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Facility%20Use%20Agreement%20FINAL.pdf" TargetMode="External"/><Relationship Id="rId4" Type="http://schemas.openxmlformats.org/officeDocument/2006/relationships/hyperlink" Target="Reservation%20Request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Clackama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31" y="4328262"/>
            <a:ext cx="3472808" cy="23247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001" y="4351282"/>
            <a:ext cx="3289463" cy="230175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315200" cy="3657600"/>
          </a:xfr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Conference Services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512" y="2824266"/>
            <a:ext cx="266303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B40A26"/>
                </a:solidFill>
              </a:rPr>
              <a:t>FYI &amp; Announcements</a:t>
            </a:r>
            <a:endParaRPr lang="en-US" dirty="0">
              <a:solidFill>
                <a:srgbClr val="B40A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8229600" cy="5562600"/>
          </a:xfrm>
        </p:spPr>
        <p:txBody>
          <a:bodyPr/>
          <a:lstStyle/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Employees receive a -50% discount on facility rentals for their personal, external events.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Dedicated videoconferencing rooms: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ELC Lakeside Hall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McLoughlin 226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RR117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Barlow 204 and 240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Community Center 126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Harmony Conference Room 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Wilsonville 207 (no computer-check out laptop)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*Videoconference Trainings TBD in January*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More to Come!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Updating alcohol </a:t>
            </a: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olicies and guidelines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Updating Facility Use and Terms AR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Continuing work on policy updates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Continue work to create cohesive processes across multiple campuses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*</a:t>
            </a:r>
            <a:r>
              <a:rPr lang="en-US" sz="2800" dirty="0" smtClean="0">
                <a:solidFill>
                  <a:srgbClr val="002060"/>
                </a:solidFill>
              </a:rPr>
              <a:t>We will be repeating this presentation this week at President’s Council and College Council*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Have We Been Up To?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971" y="1660345"/>
            <a:ext cx="8534400" cy="517951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Created single/multi-campus forms for: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External Reservation Requests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Facility Use Agreement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Sponsorship Request Form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Hosted Event Request Form</a:t>
            </a:r>
          </a:p>
          <a:p>
            <a:r>
              <a:rPr lang="en-US" dirty="0">
                <a:solidFill>
                  <a:srgbClr val="002060"/>
                </a:solidFill>
              </a:rPr>
              <a:t>Updated our Facility Use </a:t>
            </a:r>
            <a:r>
              <a:rPr lang="en-US" dirty="0" smtClean="0">
                <a:solidFill>
                  <a:srgbClr val="002060"/>
                </a:solidFill>
              </a:rPr>
              <a:t>Fees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Have We Been Up To?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Created </a:t>
            </a:r>
            <a:r>
              <a:rPr lang="en-US" dirty="0">
                <a:solidFill>
                  <a:srgbClr val="002060"/>
                </a:solidFill>
              </a:rPr>
              <a:t>consistent processes for </a:t>
            </a:r>
            <a:r>
              <a:rPr lang="en-US" dirty="0" smtClean="0">
                <a:solidFill>
                  <a:srgbClr val="002060"/>
                </a:solidFill>
              </a:rPr>
              <a:t>all </a:t>
            </a:r>
            <a:r>
              <a:rPr lang="en-US" dirty="0">
                <a:solidFill>
                  <a:srgbClr val="002060"/>
                </a:solidFill>
              </a:rPr>
              <a:t>campuses for different event types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Created </a:t>
            </a:r>
            <a:r>
              <a:rPr lang="en-US" dirty="0">
                <a:solidFill>
                  <a:srgbClr val="002060"/>
                </a:solidFill>
              </a:rPr>
              <a:t>an online invoicing and payment option for our external </a:t>
            </a:r>
            <a:r>
              <a:rPr lang="en-US" dirty="0" smtClean="0">
                <a:solidFill>
                  <a:srgbClr val="002060"/>
                </a:solidFill>
              </a:rPr>
              <a:t>customers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Updated our outfacing website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www.Clackamas.edu/event-services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Created </a:t>
            </a:r>
            <a:r>
              <a:rPr lang="en-US" dirty="0" smtClean="0">
                <a:solidFill>
                  <a:srgbClr val="002060"/>
                </a:solidFill>
                <a:hlinkClick r:id="rId3" action="ppaction://hlinkfile"/>
              </a:rPr>
              <a:t>brochure</a:t>
            </a:r>
            <a:r>
              <a:rPr lang="en-US" dirty="0" smtClean="0">
                <a:solidFill>
                  <a:srgbClr val="002060"/>
                </a:solidFill>
              </a:rPr>
              <a:t> to market our facilities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620000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B40A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Chat About…</a:t>
            </a:r>
            <a:endParaRPr lang="en-US" sz="6000" b="1" dirty="0">
              <a:solidFill>
                <a:srgbClr val="B40A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905000"/>
            <a:ext cx="762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 Use Fees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 Event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 for Each Event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Announcements/FYI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 Use Fees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9812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Three Fee Schedules</a:t>
            </a:r>
            <a:b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Nonprofit/Government/Individual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Entities </a:t>
            </a:r>
            <a:b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For Profit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Entities</a:t>
            </a:r>
            <a:b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Commercial Film and Photography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6038"/>
            <a:ext cx="7620000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Types</a:t>
            </a:r>
            <a:endParaRPr lang="en-US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7147" y="4267200"/>
            <a:ext cx="86868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mean?</a:t>
            </a:r>
          </a:p>
          <a:p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Definitions &amp; Criteria 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Event Type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1676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Hosted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6038"/>
            <a:ext cx="7620000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Types</a:t>
            </a:r>
            <a:endParaRPr lang="en-US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–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approval needed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 –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Approved by Dean or higher level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Hosted –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Approved by VP or College President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–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Approved by ECS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68480"/>
            <a:ext cx="86868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Process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Each Event Type?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46038"/>
            <a:ext cx="7620000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n-US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5900" y="1568913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Sponsorship Request Form 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Hosted Event Request Form 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Reservation Request Form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Facility Use Agreement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68480"/>
            <a:ext cx="86868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70104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three campuses now have the same forms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762581"/>
            <a:ext cx="70104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Find all forms, and </a:t>
            </a:r>
            <a:r>
              <a:rPr lang="en-US" sz="2400"/>
              <a:t>this </a:t>
            </a:r>
            <a:r>
              <a:rPr lang="en-US" sz="2400" smtClean="0"/>
              <a:t>presentation, </a:t>
            </a:r>
            <a:r>
              <a:rPr lang="en-US" sz="2400" dirty="0"/>
              <a:t>at:</a:t>
            </a:r>
          </a:p>
          <a:p>
            <a:r>
              <a:rPr lang="en-US" sz="2400" dirty="0"/>
              <a:t>F:\Temporary\Events and Conference </a:t>
            </a:r>
            <a:r>
              <a:rPr lang="en-US" sz="2400" dirty="0" err="1"/>
              <a:t>Svs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99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40A26"/>
                </a:solidFill>
              </a:rPr>
              <a:t>FYI &amp; Announcements</a:t>
            </a:r>
            <a:endParaRPr lang="en-US" dirty="0">
              <a:solidFill>
                <a:srgbClr val="B40A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87680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All three ECS offices now have one email: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Events@Clackamas.edu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Spaces at OC and Harmony campuses requiring a special setup, must be requested for the entire day.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Examples include Gregory Forum, Board Room,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ITC-203-AB,  Harmony Community Room, etc. </a:t>
            </a:r>
          </a:p>
          <a:p>
            <a:r>
              <a:rPr lang="en-US" dirty="0">
                <a:solidFill>
                  <a:srgbClr val="002060"/>
                </a:solidFill>
              </a:rPr>
              <a:t>All event-related requests such as media and setup must be requested through </a:t>
            </a:r>
            <a:r>
              <a:rPr lang="en-US" dirty="0" smtClean="0">
                <a:solidFill>
                  <a:srgbClr val="002060"/>
                </a:solidFill>
              </a:rPr>
              <a:t>25Live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</TotalTime>
  <Words>330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 Events &amp; Conference Services</vt:lpstr>
      <vt:lpstr>What Have We Been Up To?</vt:lpstr>
      <vt:lpstr>What Have We Been Up To?</vt:lpstr>
      <vt:lpstr>Let’s Chat About…</vt:lpstr>
      <vt:lpstr>Facility Use Fees</vt:lpstr>
      <vt:lpstr>Event Types</vt:lpstr>
      <vt:lpstr>Event Types</vt:lpstr>
      <vt:lpstr>Forms</vt:lpstr>
      <vt:lpstr>FYI &amp; Announcements</vt:lpstr>
      <vt:lpstr>FYI &amp; Announcements</vt:lpstr>
      <vt:lpstr>More to Come!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Jennifer L Miller</cp:lastModifiedBy>
  <cp:revision>143</cp:revision>
  <cp:lastPrinted>2019-12-02T16:56:36Z</cp:lastPrinted>
  <dcterms:created xsi:type="dcterms:W3CDTF">2015-07-20T21:46:48Z</dcterms:created>
  <dcterms:modified xsi:type="dcterms:W3CDTF">2019-12-03T00:57:47Z</dcterms:modified>
</cp:coreProperties>
</file>